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1584"/>
  </p:normalViewPr>
  <p:slideViewPr>
    <p:cSldViewPr snapToGrid="0" snapToObjects="1" showGuides="1">
      <p:cViewPr varScale="1">
        <p:scale>
          <a:sx n="90" d="100"/>
          <a:sy n="90" d="100"/>
        </p:scale>
        <p:origin x="108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2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1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98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5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1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522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7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43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4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08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acmed.unam.mx/deptos/biocetis/atlas2013A/adi/adi.html" TargetMode="External"/><Relationship Id="rId3" Type="http://schemas.openxmlformats.org/officeDocument/2006/relationships/hyperlink" Target="http://microvirtualbct.facmed.unam.mx/m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3511550"/>
          </a:xfrm>
        </p:spPr>
        <p:txBody>
          <a:bodyPr/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8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. </a:t>
            </a: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Tejido adiposo</a:t>
            </a:r>
          </a:p>
          <a:p>
            <a:pPr algn="ctr"/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49534" y="509016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Instrucciones generales:</a:t>
            </a:r>
          </a:p>
          <a:p>
            <a:pPr algn="ctr"/>
            <a:r>
              <a:rPr lang="es-ES_tradnl" sz="2000" dirty="0"/>
              <a:t>En el </a:t>
            </a:r>
            <a:r>
              <a:rPr lang="es-ES" sz="2000" dirty="0"/>
              <a:t>microscopio virtual o en el Atlas Digital del Departamento busca cada  preparación histológica o fotomicrografía y señala lo que se te pide.</a:t>
            </a:r>
            <a:endParaRPr lang="es-ES_tradn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64716" y="2170869"/>
            <a:ext cx="5176819" cy="3308641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917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7663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smtClean="0"/>
              <a:t>Resultado </a:t>
            </a:r>
            <a:r>
              <a:rPr lang="es-ES_tradnl" sz="2000" b="1" dirty="0" smtClean="0"/>
              <a:t>de aprendizaje: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" sz="2000" b="1" dirty="0" smtClean="0"/>
              <a:t>Identifica los tipos de tejido adiposo en fotomicrografías y en cortes histológicos. </a:t>
            </a:r>
            <a:br>
              <a:rPr lang="es-ES" sz="2000" b="1" dirty="0" smtClean="0"/>
            </a:b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28938"/>
            <a:ext cx="9144000" cy="3344862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 </a:t>
            </a:r>
          </a:p>
          <a:p>
            <a:r>
              <a:rPr lang="es-ES_tradnl" sz="2000" dirty="0">
                <a:hlinkClick r:id="rId2"/>
              </a:rPr>
              <a:t>http://</a:t>
            </a:r>
            <a:r>
              <a:rPr lang="es-ES_tradnl" sz="2000" dirty="0" smtClean="0">
                <a:hlinkClick r:id="rId2"/>
              </a:rPr>
              <a:t>www.facmed.unam.mx/deptos/biocetis/atlas2013A/adi/adi.html</a:t>
            </a:r>
            <a:endParaRPr lang="es-ES_tradnl" sz="2000" dirty="0" smtClean="0"/>
          </a:p>
          <a:p>
            <a:endParaRPr lang="es-ES_tradnl" sz="2000" dirty="0" smtClean="0"/>
          </a:p>
          <a:p>
            <a:r>
              <a:rPr lang="es-ES_tradnl" sz="2000" dirty="0" smtClean="0">
                <a:hlinkClick r:id="rId3"/>
              </a:rPr>
              <a:t>http://microvirtualbct.facmed.unam.mx/mv.html</a:t>
            </a:r>
            <a:endParaRPr lang="es-ES" sz="2000" dirty="0" smtClean="0"/>
          </a:p>
          <a:p>
            <a:r>
              <a:rPr lang="es-ES" sz="2000" dirty="0" smtClean="0"/>
              <a:t>Riñón (grasa </a:t>
            </a:r>
            <a:r>
              <a:rPr lang="es-ES" sz="2000" dirty="0" err="1" smtClean="0"/>
              <a:t>perirrenal</a:t>
            </a:r>
            <a:r>
              <a:rPr lang="es-ES" sz="2000" dirty="0" smtClean="0"/>
              <a:t>)-página 1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6101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608021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/>
              <a:t>8</a:t>
            </a:r>
            <a:r>
              <a:rPr lang="es-ES_tradnl" sz="1800" dirty="0" smtClean="0"/>
              <a:t>.1</a:t>
            </a:r>
            <a:r>
              <a:rPr lang="es-ES" sz="1800" dirty="0" smtClean="0"/>
              <a:t> </a:t>
            </a:r>
            <a:r>
              <a:rPr lang="es-ES" sz="1800" b="1" dirty="0" smtClean="0"/>
              <a:t>Riñón-Grasa </a:t>
            </a:r>
            <a:r>
              <a:rPr lang="es-ES" sz="1800" b="1" dirty="0" err="1" smtClean="0"/>
              <a:t>perirrenal</a:t>
            </a:r>
            <a:r>
              <a:rPr lang="es-ES" sz="1800" dirty="0" smtClean="0"/>
              <a:t>.  </a:t>
            </a:r>
            <a:r>
              <a:rPr lang="es-MX" sz="1800" dirty="0" smtClean="0"/>
              <a:t>Observa en </a:t>
            </a:r>
            <a:r>
              <a:rPr lang="es-MX" sz="1800" dirty="0"/>
              <a:t>la grasa perirrenal los dos tipos de tejido adiposo: unilocular o grasa blanca y multilocular o grasa parda. </a:t>
            </a:r>
            <a:r>
              <a:rPr lang="es-MX" sz="1800" dirty="0" smtClean="0"/>
              <a:t>Los adipocitos uniloculares se distinguen por ser células grandes, esf</a:t>
            </a:r>
            <a:r>
              <a:rPr lang="es-ES" sz="1800" dirty="0" err="1" smtClean="0"/>
              <a:t>éricas</a:t>
            </a:r>
            <a:r>
              <a:rPr lang="es-ES" sz="1800" dirty="0" smtClean="0"/>
              <a:t> </a:t>
            </a:r>
            <a:r>
              <a:rPr lang="es-MX" sz="1800" dirty="0" smtClean="0"/>
              <a:t>y totalmente vacías (una gota de grasa) con un núcleo dispuesto en la periferia. Señala lo que se te pide.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_tradnl" sz="2400" dirty="0" smtClean="0"/>
          </a:p>
          <a:p>
            <a:pPr marL="0" indent="0">
              <a:buNone/>
            </a:pPr>
            <a:r>
              <a:rPr lang="es-ES_tradnl" sz="2400" b="1" dirty="0" smtClean="0"/>
              <a:t>Adipocitos de grasa blanca o </a:t>
            </a:r>
            <a:r>
              <a:rPr lang="es-ES_tradnl" sz="2400" b="1" dirty="0" err="1" smtClean="0"/>
              <a:t>uniloculares</a:t>
            </a:r>
            <a:endParaRPr lang="es-ES_tradnl" sz="2400" b="1" dirty="0" smtClean="0"/>
          </a:p>
          <a:p>
            <a:r>
              <a:rPr lang="es-ES_tradnl" sz="2400" dirty="0" smtClean="0"/>
              <a:t>Espacio en el citoplasma que ocupaba la gota de grasa</a:t>
            </a:r>
          </a:p>
          <a:p>
            <a:r>
              <a:rPr lang="es-ES_tradnl" sz="2400" dirty="0" smtClean="0"/>
              <a:t>N</a:t>
            </a:r>
            <a:r>
              <a:rPr lang="es-ES" sz="2400" dirty="0" err="1" smtClean="0"/>
              <a:t>úcleo</a:t>
            </a:r>
            <a:r>
              <a:rPr lang="es-ES" sz="2400" dirty="0" smtClean="0"/>
              <a:t> periférico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178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22314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8.1 </a:t>
            </a:r>
            <a:r>
              <a:rPr lang="es-ES_tradnl" sz="1800" b="1" dirty="0" err="1" smtClean="0"/>
              <a:t>Ri</a:t>
            </a:r>
            <a:r>
              <a:rPr lang="es-ES" sz="1800" b="1" dirty="0" err="1" smtClean="0"/>
              <a:t>ñón</a:t>
            </a:r>
            <a:r>
              <a:rPr lang="es-ES" sz="1800" b="1" dirty="0" smtClean="0"/>
              <a:t>-Grasa </a:t>
            </a:r>
            <a:r>
              <a:rPr lang="es-ES" sz="1800" b="1" dirty="0" err="1" smtClean="0"/>
              <a:t>perirrenal</a:t>
            </a:r>
            <a:r>
              <a:rPr lang="es-ES_tradnl" sz="1800" dirty="0" smtClean="0"/>
              <a:t>. </a:t>
            </a:r>
            <a:r>
              <a:rPr lang="es-MX" sz="1800" dirty="0" smtClean="0"/>
              <a:t>Los </a:t>
            </a:r>
            <a:r>
              <a:rPr lang="es-MX" sz="1800" dirty="0"/>
              <a:t>adipocitos de grasa parda se reconocen por ser de menor tamaño, con un núcleo esférico, central y su citoplasma acidófilo debido a la presencia de numerosas mitocondrias, con m</a:t>
            </a:r>
            <a:r>
              <a:rPr lang="es-ES" sz="1800" dirty="0" err="1"/>
              <a:t>últiples</a:t>
            </a:r>
            <a:r>
              <a:rPr lang="es-ES" sz="1800" dirty="0"/>
              <a:t> </a:t>
            </a:r>
            <a:r>
              <a:rPr lang="es-MX" sz="1800" dirty="0"/>
              <a:t>pequeños espacios redondeados vacíos que son las gotitas de grasa. </a:t>
            </a:r>
            <a:r>
              <a:rPr lang="es-MX" sz="1800" dirty="0" smtClean="0"/>
              <a:t>Señala lo que se te pide. </a:t>
            </a:r>
            <a:r>
              <a:rPr lang="es-ES_tradnl" sz="1800" dirty="0"/>
              <a:t/>
            </a:r>
            <a:br>
              <a:rPr lang="es-ES_tradnl" sz="1800" dirty="0"/>
            </a:br>
            <a:r>
              <a:rPr lang="es-ES" sz="1800" dirty="0"/>
              <a:t>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 </a:t>
            </a:r>
          </a:p>
          <a:p>
            <a:endParaRPr lang="es-ES_tradnl" sz="2400" dirty="0" smtClean="0"/>
          </a:p>
          <a:p>
            <a:pPr marL="0" indent="0">
              <a:buNone/>
            </a:pPr>
            <a:r>
              <a:rPr lang="es-ES_tradnl" sz="2400" b="1" dirty="0" smtClean="0"/>
              <a:t>Adipocitos de grasa parda o multiloculares</a:t>
            </a:r>
          </a:p>
          <a:p>
            <a:r>
              <a:rPr lang="es-ES_tradnl" sz="2400" dirty="0" smtClean="0"/>
              <a:t>Espacios en el citoplasma que ocupaban las gotas de grasa</a:t>
            </a:r>
          </a:p>
          <a:p>
            <a:r>
              <a:rPr lang="es-ES_tradnl" sz="2400" dirty="0" smtClean="0"/>
              <a:t>N</a:t>
            </a:r>
            <a:r>
              <a:rPr lang="es-ES" sz="2400" dirty="0" err="1" smtClean="0"/>
              <a:t>úcleo</a:t>
            </a:r>
            <a:r>
              <a:rPr lang="es-ES" sz="2400" dirty="0" smtClean="0"/>
              <a:t> central 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84976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manual</Template>
  <TotalTime>2</TotalTime>
  <Words>224</Words>
  <Application>Microsoft Macintosh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 de aprendizaje:  Identifica los tipos de tejido adiposo en fotomicrografías y en cortes histológicos.  </vt:lpstr>
      <vt:lpstr>8.1 Riñón-Grasa perirrenal.  Observa en la grasa perirrenal los dos tipos de tejido adiposo: unilocular o grasa blanca y multilocular o grasa parda. Los adipocitos uniloculares se distinguen por ser células grandes, esféricas y totalmente vacías (una gota de grasa) con un núcleo dispuesto en la periferia. Señala lo que se te pide.</vt:lpstr>
      <vt:lpstr>8.1 Riñón-Grasa perirrenal. Los adipocitos de grasa parda se reconocen por ser de menor tamaño, con un núcleo esférico, central y su citoplasma acidófilo debido a la presencia de numerosas mitocondrias, con múltiples pequeños espacios redondeados vacíos que son las gotitas de grasa. Señala lo que se te pide.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2020-08-31T20:05:40Z</dcterms:created>
  <dcterms:modified xsi:type="dcterms:W3CDTF">2020-08-31T23:36:49Z</dcterms:modified>
</cp:coreProperties>
</file>